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67" r:id="rId2"/>
    <p:sldId id="268" r:id="rId3"/>
    <p:sldId id="269" r:id="rId4"/>
    <p:sldId id="270" r:id="rId5"/>
    <p:sldId id="271" r:id="rId6"/>
    <p:sldId id="275" r:id="rId7"/>
    <p:sldId id="274" r:id="rId8"/>
    <p:sldId id="273" r:id="rId9"/>
    <p:sldId id="272" r:id="rId10"/>
    <p:sldId id="276" r:id="rId11"/>
    <p:sldId id="277" r:id="rId12"/>
    <p:sldId id="282" r:id="rId13"/>
    <p:sldId id="281" r:id="rId14"/>
    <p:sldId id="280" r:id="rId15"/>
    <p:sldId id="279" r:id="rId16"/>
    <p:sldId id="278" r:id="rId17"/>
    <p:sldId id="283" r:id="rId18"/>
    <p:sldId id="284" r:id="rId19"/>
    <p:sldId id="285" r:id="rId20"/>
    <p:sldId id="286" r:id="rId21"/>
  </p:sldIdLst>
  <p:sldSz cx="7561263" cy="10693400"/>
  <p:notesSz cx="6888163" cy="10018713"/>
  <p:defaultTextStyle>
    <a:defPPr>
      <a:defRPr lang="ja-JP"/>
    </a:defPPr>
    <a:lvl1pPr marL="0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9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4660"/>
  </p:normalViewPr>
  <p:slideViewPr>
    <p:cSldViewPr>
      <p:cViewPr varScale="1">
        <p:scale>
          <a:sx n="53" d="100"/>
          <a:sy n="53" d="100"/>
        </p:scale>
        <p:origin x="1062" y="78"/>
      </p:cViewPr>
      <p:guideLst>
        <p:guide orient="horz" pos="3369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408" cy="50125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901147" y="0"/>
            <a:ext cx="2985408" cy="50125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D2DDD770-8C03-4F15-8C0D-A8CAC3DD056F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58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8817" y="4759530"/>
            <a:ext cx="5510530" cy="4508101"/>
          </a:xfrm>
          <a:prstGeom prst="rect">
            <a:avLst/>
          </a:prstGeom>
        </p:spPr>
        <p:txBody>
          <a:bodyPr vert="horz" lIns="92428" tIns="46214" rIns="92428" bIns="46214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515856"/>
            <a:ext cx="2985408" cy="501256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901147" y="9515856"/>
            <a:ext cx="2985408" cy="501256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67EDC56F-C25B-4C6A-A4EE-61C007139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095" y="3321888"/>
            <a:ext cx="6427074" cy="229215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190" y="6059595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938742" y="428235"/>
            <a:ext cx="1843058" cy="912404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09568" y="428235"/>
            <a:ext cx="5403153" cy="912404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97288" y="4532319"/>
            <a:ext cx="6427074" cy="2339181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09569" y="2495128"/>
            <a:ext cx="3623105" cy="705715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158695" y="2495128"/>
            <a:ext cx="3623105" cy="705715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78063" y="2393640"/>
            <a:ext cx="3340871" cy="99755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78063" y="3391195"/>
            <a:ext cx="3340871" cy="616108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841017" y="2393640"/>
            <a:ext cx="3342184" cy="99755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841017" y="3391195"/>
            <a:ext cx="3342184" cy="616108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064" y="425755"/>
            <a:ext cx="2487603" cy="181193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956244" y="425758"/>
            <a:ext cx="4226956" cy="912652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78064" y="2237695"/>
            <a:ext cx="2487603" cy="7314583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78063" y="2495128"/>
            <a:ext cx="6805137" cy="7057150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78063" y="9911200"/>
            <a:ext cx="1764295" cy="56932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71B80-0990-48F3-AC4A-95BCD4BD0EBB}" type="datetimeFigureOut">
              <a:rPr kumimoji="1" lang="ja-JP" altLang="en-US" smtClean="0"/>
              <a:pPr/>
              <a:t>2024/1/19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418905" y="9911200"/>
            <a:ext cx="1764295" cy="56932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9BD9B-E572-48B9-BAD2-532602300B2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kumimoji="1"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itchFamily="34" charset="0"/>
        <a:buChar char="•"/>
        <a:defRPr kumimoji="1"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itchFamily="34" charset="0"/>
        <a:buChar char="–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7EA3B2-CC00-ED68-B26D-284FE855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好きな歌手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ADA105E-D0C4-2FBF-0DBC-2263E99E2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125195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BBA23-8691-E939-3864-B60A9E17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3B1CF8-A341-9E28-BF5D-0FA4C626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わたしの長所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EEF7219-0115-3853-A617-7973891CE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46233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5CB19-6186-1D2A-3E0C-E6A79E96C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20A74-FA25-EFEE-57F3-346BF874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理想の余生</a:t>
            </a:r>
            <a:endParaRPr kumimoji="1" lang="ja-JP" altLang="en-US" sz="4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860F059-A5DF-8F9C-0553-68C27EBE0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189619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1A1F-FC43-6B74-D2C8-36CB69DD3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451843-E638-909D-02BE-7A5F52DA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生まれ変わったらどんな動物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419B496-0173-744D-9CAE-6CFF78A66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25529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5E39-9910-7281-6DE0-9F7637743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DD95BE-C2ED-4208-6B79-27166CDC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好きな服装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E1C4270-8E18-0F5F-E3FF-84D90FFC7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133799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3CD3-8697-E9B1-7A72-A4D9C8834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AFB286-0356-A18D-A0D5-80277E48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好きな動物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ED8AFCC-D60B-344F-DC56-36E280D5E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248891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59822-59FC-2D5A-B6B2-6E055D79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6EF7BF-EDCD-5CC0-5C73-3C9630B2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わたしの子供・孫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1A763FE-4396-BD7C-1D6D-8E36B4B8D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88838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7693C-E78D-D084-CC6C-CAD440412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723BD-40EA-5250-4DAD-29481CA0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１万円あったら何を買う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EC31EBB-4853-0243-9FA8-C759E134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292655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1929-5165-DADA-B9BB-6AB8784A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FE1805-9817-18D6-2E3B-82E5262D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10</a:t>
            </a:r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万円あったら</a:t>
            </a:r>
            <a:r>
              <a:rPr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何を買う</a:t>
            </a:r>
            <a:endParaRPr kumimoji="1" lang="en-US" altLang="ja-JP" sz="4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1869A3F-2BEF-656A-09B8-85394DCA6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00759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909A8-0CD8-6968-870E-CB9CB6176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AE77D-BC47-646D-6E5A-1A24FEC4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今の生活の満足度は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2F4C09F-B33A-4AD6-C919-FABFB56F9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4079308"/>
            <a:ext cx="6805613" cy="3888921"/>
          </a:xfrm>
        </p:spPr>
      </p:pic>
    </p:spTree>
    <p:extLst>
      <p:ext uri="{BB962C8B-B14F-4D97-AF65-F5344CB8AC3E}">
        <p14:creationId xmlns:p14="http://schemas.microsoft.com/office/powerpoint/2010/main" val="266369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74E58-62D9-94EC-95B2-96B76578C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5B2A0B-7A6E-B2B2-FEAA-D2AF8068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今年の目標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94A9C26-4864-6487-B369-26712E703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666013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20EB2-56E8-1674-1FF7-C1D6585DA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A02511-86C4-CEF4-29AC-79495A82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好きなドラマ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D691598-0F2D-761E-C59E-C7D7D9281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90090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61F99-D1EF-CAB9-E752-2F2518D66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24473E-9830-BC92-BCE1-2A7781A8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自分で治したいところ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A83104A-C558-FC3C-B72F-F2823F907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4079308"/>
            <a:ext cx="6805613" cy="3888921"/>
          </a:xfrm>
        </p:spPr>
      </p:pic>
    </p:spTree>
    <p:extLst>
      <p:ext uri="{BB962C8B-B14F-4D97-AF65-F5344CB8AC3E}">
        <p14:creationId xmlns:p14="http://schemas.microsoft.com/office/powerpoint/2010/main" val="201512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E5723-FC17-10BA-049F-E1885A25A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9E66DA-00CA-D6D3-1A55-AC393513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好きな映画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EF7F5CC-B4DA-B685-72C1-89D3D9CA5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89985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A67D9-9EC9-02C0-A634-8E154A0A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3C03A3-6D70-67F2-17E9-B3993355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わたしの趣味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BE55C1C-CAFE-D59E-A0EF-564F96ADA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91952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D657-69EA-D2CE-5E1F-803DD252F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B5BC8-CC89-FCAB-FE87-F10CC6DF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好きな料理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1EDBC55-0353-C44D-FCC7-CB3221FE7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200460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82408-76F6-6AF7-F8E9-44E1FF0F4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DC91BF-7C14-8B7E-9E7A-1C2FAE5E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好きなお店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B17C723-0F66-2658-861D-D766B09A4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17004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59FD-8B42-A81F-2310-E5168C56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2378AA-C2A3-1B54-1921-5203BFD2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好きな色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480773D-DB1D-8E08-3285-D78F297BB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169866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B81DC-074D-9648-1C7F-717BEB60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205CB-9226-5248-74A4-9E0DB81F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好きな言葉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0A33668-3E68-48EA-C94F-B56A3DC19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70011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0FE6-BD0E-EBE8-326A-E90D7CD65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7BDCC9-5A1D-7451-7A04-3AC22285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わたしの特技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71638B3-6C28-CACD-A379-D43797F1F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620962"/>
            <a:ext cx="6805613" cy="6805613"/>
          </a:xfrm>
        </p:spPr>
      </p:pic>
    </p:spTree>
    <p:extLst>
      <p:ext uri="{BB962C8B-B14F-4D97-AF65-F5344CB8AC3E}">
        <p14:creationId xmlns:p14="http://schemas.microsoft.com/office/powerpoint/2010/main" val="3997950476"/>
      </p:ext>
    </p:extLst>
  </p:cSld>
  <p:clrMapOvr>
    <a:masterClrMapping/>
  </p:clrMapOvr>
</p:sld>
</file>

<file path=ppt/theme/theme1.xml><?xml version="1.0" encoding="utf-8"?>
<a:theme xmlns:a="http://schemas.openxmlformats.org/drawingml/2006/main" name="×0244_名刺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名刺</Template>
  <TotalTime>0</TotalTime>
  <Words>71</Words>
  <Application>Microsoft Office PowerPoint</Application>
  <PresentationFormat>ユーザー設定</PresentationFormat>
  <Paragraphs>20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4" baseType="lpstr">
      <vt:lpstr>HG正楷書体-PRO</vt:lpstr>
      <vt:lpstr>Arial</vt:lpstr>
      <vt:lpstr>Calibri</vt:lpstr>
      <vt:lpstr>×0244_名刺04</vt:lpstr>
      <vt:lpstr>好きな歌手</vt:lpstr>
      <vt:lpstr>好きなドラマ</vt:lpstr>
      <vt:lpstr>好きな映画</vt:lpstr>
      <vt:lpstr>わたしの趣味</vt:lpstr>
      <vt:lpstr>好きな料理</vt:lpstr>
      <vt:lpstr>好きなお店</vt:lpstr>
      <vt:lpstr>好きな色</vt:lpstr>
      <vt:lpstr>好きな言葉</vt:lpstr>
      <vt:lpstr>わたしの特技</vt:lpstr>
      <vt:lpstr>わたしの長所</vt:lpstr>
      <vt:lpstr>理想の余生</vt:lpstr>
      <vt:lpstr>生まれ変わったらどんな動物</vt:lpstr>
      <vt:lpstr>好きな服装</vt:lpstr>
      <vt:lpstr>好きな動物</vt:lpstr>
      <vt:lpstr>わたしの子供・孫</vt:lpstr>
      <vt:lpstr>１万円あったら何を買う</vt:lpstr>
      <vt:lpstr>10万円あったら何を買う</vt:lpstr>
      <vt:lpstr>今の生活の満足度は</vt:lpstr>
      <vt:lpstr>今年の目標</vt:lpstr>
      <vt:lpstr>自分で治したいところ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2024-01-04T07:29:16Z</dcterms:created>
  <dcterms:modified xsi:type="dcterms:W3CDTF">2024-01-19T01:50:19Z</dcterms:modified>
</cp:coreProperties>
</file>