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7561263" cy="10693400"/>
  <p:notesSz cx="6888163" cy="10018713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0" autoAdjust="0"/>
    <p:restoredTop sz="94660"/>
  </p:normalViewPr>
  <p:slideViewPr>
    <p:cSldViewPr>
      <p:cViewPr>
        <p:scale>
          <a:sx n="75" d="100"/>
          <a:sy n="75" d="100"/>
        </p:scale>
        <p:origin x="1932" y="54"/>
      </p:cViewPr>
      <p:guideLst>
        <p:guide orient="horz" pos="336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408" cy="501256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147" y="0"/>
            <a:ext cx="2985408" cy="501256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D2DDD770-8C03-4F15-8C0D-A8CAC3DD056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58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530"/>
            <a:ext cx="5510530" cy="4508101"/>
          </a:xfrm>
          <a:prstGeom prst="rect">
            <a:avLst/>
          </a:prstGeom>
        </p:spPr>
        <p:txBody>
          <a:bodyPr vert="horz" lIns="92428" tIns="46214" rIns="92428" bIns="4621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5856"/>
            <a:ext cx="2985408" cy="501256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147" y="9515856"/>
            <a:ext cx="2985408" cy="501256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67EDC56F-C25B-4C6A-A4EE-61C007139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938742" y="428235"/>
            <a:ext cx="1843058" cy="912404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09568" y="428235"/>
            <a:ext cx="5403153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09569" y="2495128"/>
            <a:ext cx="3623105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158695" y="2495128"/>
            <a:ext cx="3623105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4" cy="99755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4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8"/>
            <a:ext cx="4226956" cy="912652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5"/>
            <a:ext cx="2487603" cy="7314583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200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71B80-0990-48F3-AC4A-95BCD4BD0EBB}" type="datetimeFigureOut">
              <a:rPr kumimoji="1" lang="ja-JP" altLang="en-US" smtClean="0"/>
              <a:pPr/>
              <a:t>2024/1/4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200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BD9B-E572-48B9-BAD2-532602300B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28EE6C1B-0342-D023-D835-28654204ED9A}"/>
              </a:ext>
            </a:extLst>
          </p:cNvPr>
          <p:cNvGrpSpPr/>
          <p:nvPr/>
        </p:nvGrpSpPr>
        <p:grpSpPr>
          <a:xfrm>
            <a:off x="504631" y="378148"/>
            <a:ext cx="3279299" cy="1980000"/>
            <a:chOff x="468263" y="738188"/>
            <a:chExt cx="3279299" cy="1980000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601631DA-03D6-8118-05BC-6058AFBF7F31}"/>
                </a:ext>
              </a:extLst>
            </p:cNvPr>
            <p:cNvSpPr/>
            <p:nvPr/>
          </p:nvSpPr>
          <p:spPr>
            <a:xfrm>
              <a:off x="575911" y="852586"/>
              <a:ext cx="3060704" cy="1685801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3E67092D-3EFE-6198-0C40-67226DE734EE}"/>
                </a:ext>
              </a:extLst>
            </p:cNvPr>
            <p:cNvGrpSpPr/>
            <p:nvPr/>
          </p:nvGrpSpPr>
          <p:grpSpPr>
            <a:xfrm>
              <a:off x="468263" y="738188"/>
              <a:ext cx="3279299" cy="1980000"/>
              <a:chOff x="504000" y="396000"/>
              <a:chExt cx="3279299" cy="1980000"/>
            </a:xfrm>
          </p:grpSpPr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A9176C50-E711-62B1-4ADD-6558B28BC26C}"/>
                  </a:ext>
                </a:extLst>
              </p:cNvPr>
              <p:cNvSpPr/>
              <p:nvPr/>
            </p:nvSpPr>
            <p:spPr>
              <a:xfrm>
                <a:off x="504000" y="396000"/>
                <a:ext cx="3276000" cy="1980000"/>
              </a:xfrm>
              <a:prstGeom prst="rect">
                <a:avLst/>
              </a:prstGeom>
              <a:noFill/>
              <a:ln w="3810">
                <a:solidFill>
                  <a:schemeClr val="bg1">
                    <a:lumMod val="50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9569" tIns="49785" rIns="99569" bIns="49785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77C125D-ED90-2F41-2C1F-61BB3E3ACE8A}"/>
                  </a:ext>
                </a:extLst>
              </p:cNvPr>
              <p:cNvSpPr txBox="1"/>
              <p:nvPr/>
            </p:nvSpPr>
            <p:spPr>
              <a:xfrm>
                <a:off x="612927" y="510399"/>
                <a:ext cx="1420697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01</a:t>
                </a:r>
                <a:endParaRPr kumimoji="1" lang="ja-JP" altLang="en-US" sz="2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</p:txBody>
          </p: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8D5BA96-B6B6-BF12-1F11-A00810C3E8B1}"/>
                  </a:ext>
                </a:extLst>
              </p:cNvPr>
              <p:cNvSpPr txBox="1"/>
              <p:nvPr/>
            </p:nvSpPr>
            <p:spPr>
              <a:xfrm>
                <a:off x="614947" y="1060910"/>
                <a:ext cx="316835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Text</a:t>
                </a:r>
              </a:p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Here</a:t>
                </a:r>
                <a:endParaRPr kumimoji="1" lang="ja-JP" altLang="en-US" sz="3200" dirty="0">
                  <a:latin typeface="HG正楷書体-PRO" panose="03000600000000000000" pitchFamily="66" charset="-128"/>
                  <a:ea typeface="HG正楷書体-PRO" panose="03000600000000000000" pitchFamily="66" charset="-128"/>
                </a:endParaRPr>
              </a:p>
            </p:txBody>
          </p:sp>
        </p:grp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44B7597-106E-ECFD-9E97-BB185FE8B6B8}"/>
              </a:ext>
            </a:extLst>
          </p:cNvPr>
          <p:cNvGrpSpPr/>
          <p:nvPr/>
        </p:nvGrpSpPr>
        <p:grpSpPr>
          <a:xfrm>
            <a:off x="3777333" y="378148"/>
            <a:ext cx="3279299" cy="1980000"/>
            <a:chOff x="468263" y="738188"/>
            <a:chExt cx="3279299" cy="1980000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4205DFF1-2676-E51B-1D44-7B22BC1380B5}"/>
                </a:ext>
              </a:extLst>
            </p:cNvPr>
            <p:cNvSpPr/>
            <p:nvPr/>
          </p:nvSpPr>
          <p:spPr>
            <a:xfrm>
              <a:off x="575911" y="852586"/>
              <a:ext cx="3060704" cy="1685801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CB796A14-561C-15C2-2C90-2C4B2BC7FA20}"/>
                </a:ext>
              </a:extLst>
            </p:cNvPr>
            <p:cNvGrpSpPr/>
            <p:nvPr/>
          </p:nvGrpSpPr>
          <p:grpSpPr>
            <a:xfrm>
              <a:off x="468263" y="738188"/>
              <a:ext cx="3279299" cy="1980000"/>
              <a:chOff x="504000" y="396000"/>
              <a:chExt cx="3279299" cy="1980000"/>
            </a:xfrm>
          </p:grpSpPr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79A64962-5797-4564-5138-CE593AF4862F}"/>
                  </a:ext>
                </a:extLst>
              </p:cNvPr>
              <p:cNvSpPr/>
              <p:nvPr/>
            </p:nvSpPr>
            <p:spPr>
              <a:xfrm>
                <a:off x="504000" y="396000"/>
                <a:ext cx="3276000" cy="1980000"/>
              </a:xfrm>
              <a:prstGeom prst="rect">
                <a:avLst/>
              </a:prstGeom>
              <a:noFill/>
              <a:ln w="3810">
                <a:solidFill>
                  <a:schemeClr val="bg1">
                    <a:lumMod val="50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9569" tIns="49785" rIns="99569" bIns="49785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3B1277-ABF2-B4E2-473A-2288B9A6602E}"/>
                  </a:ext>
                </a:extLst>
              </p:cNvPr>
              <p:cNvSpPr txBox="1"/>
              <p:nvPr/>
            </p:nvSpPr>
            <p:spPr>
              <a:xfrm>
                <a:off x="612927" y="510399"/>
                <a:ext cx="1420697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01</a:t>
                </a:r>
                <a:endParaRPr kumimoji="1" lang="ja-JP" altLang="en-US" sz="2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7E3BC12-6637-0CA0-4157-FEF9012C8865}"/>
                  </a:ext>
                </a:extLst>
              </p:cNvPr>
              <p:cNvSpPr txBox="1"/>
              <p:nvPr/>
            </p:nvSpPr>
            <p:spPr>
              <a:xfrm>
                <a:off x="614947" y="1060910"/>
                <a:ext cx="316835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Text</a:t>
                </a:r>
              </a:p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Here</a:t>
                </a:r>
                <a:endParaRPr kumimoji="1" lang="ja-JP" altLang="en-US" sz="3200" dirty="0">
                  <a:latin typeface="HG正楷書体-PRO" panose="03000600000000000000" pitchFamily="66" charset="-128"/>
                  <a:ea typeface="HG正楷書体-PRO" panose="03000600000000000000" pitchFamily="66" charset="-128"/>
                </a:endParaRPr>
              </a:p>
            </p:txBody>
          </p:sp>
        </p:grp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4A3C5C7E-84CA-31A1-33F9-DF11E69D6312}"/>
              </a:ext>
            </a:extLst>
          </p:cNvPr>
          <p:cNvGrpSpPr/>
          <p:nvPr/>
        </p:nvGrpSpPr>
        <p:grpSpPr>
          <a:xfrm>
            <a:off x="504631" y="2358148"/>
            <a:ext cx="3279299" cy="1980000"/>
            <a:chOff x="468263" y="738188"/>
            <a:chExt cx="3279299" cy="1980000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A7A574EE-E3AA-2AFB-28D4-79A28B2957FA}"/>
                </a:ext>
              </a:extLst>
            </p:cNvPr>
            <p:cNvSpPr/>
            <p:nvPr/>
          </p:nvSpPr>
          <p:spPr>
            <a:xfrm>
              <a:off x="575911" y="852586"/>
              <a:ext cx="3060704" cy="1685801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51C0FB1E-F259-F0F2-4E20-AAC436E491C4}"/>
                </a:ext>
              </a:extLst>
            </p:cNvPr>
            <p:cNvGrpSpPr/>
            <p:nvPr/>
          </p:nvGrpSpPr>
          <p:grpSpPr>
            <a:xfrm>
              <a:off x="468263" y="738188"/>
              <a:ext cx="3279299" cy="1980000"/>
              <a:chOff x="504000" y="396000"/>
              <a:chExt cx="3279299" cy="1980000"/>
            </a:xfrm>
          </p:grpSpPr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6112CBD9-5960-FC76-A7E0-4F39355A79A2}"/>
                  </a:ext>
                </a:extLst>
              </p:cNvPr>
              <p:cNvSpPr/>
              <p:nvPr/>
            </p:nvSpPr>
            <p:spPr>
              <a:xfrm>
                <a:off x="504000" y="396000"/>
                <a:ext cx="3276000" cy="1980000"/>
              </a:xfrm>
              <a:prstGeom prst="rect">
                <a:avLst/>
              </a:prstGeom>
              <a:noFill/>
              <a:ln w="3810">
                <a:solidFill>
                  <a:schemeClr val="bg1">
                    <a:lumMod val="50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9569" tIns="49785" rIns="99569" bIns="49785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5184B46-ADF7-682E-6D0C-4CD75DA5F0A5}"/>
                  </a:ext>
                </a:extLst>
              </p:cNvPr>
              <p:cNvSpPr txBox="1"/>
              <p:nvPr/>
            </p:nvSpPr>
            <p:spPr>
              <a:xfrm>
                <a:off x="612927" y="510399"/>
                <a:ext cx="1420697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01</a:t>
                </a:r>
                <a:endParaRPr kumimoji="1" lang="ja-JP" altLang="en-US" sz="2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E1945ED-737E-811A-7747-F4D0C883D5BB}"/>
                  </a:ext>
                </a:extLst>
              </p:cNvPr>
              <p:cNvSpPr txBox="1"/>
              <p:nvPr/>
            </p:nvSpPr>
            <p:spPr>
              <a:xfrm>
                <a:off x="614947" y="1060910"/>
                <a:ext cx="316835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Text</a:t>
                </a:r>
              </a:p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Here</a:t>
                </a:r>
                <a:endParaRPr kumimoji="1" lang="ja-JP" altLang="en-US" sz="3200" dirty="0">
                  <a:latin typeface="HG正楷書体-PRO" panose="03000600000000000000" pitchFamily="66" charset="-128"/>
                  <a:ea typeface="HG正楷書体-PRO" panose="03000600000000000000" pitchFamily="66" charset="-128"/>
                </a:endParaRPr>
              </a:p>
            </p:txBody>
          </p:sp>
        </p:grp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DC217747-AD33-D44D-41A0-34E577EA308E}"/>
              </a:ext>
            </a:extLst>
          </p:cNvPr>
          <p:cNvGrpSpPr/>
          <p:nvPr/>
        </p:nvGrpSpPr>
        <p:grpSpPr>
          <a:xfrm>
            <a:off x="3777333" y="2358148"/>
            <a:ext cx="3279299" cy="1980000"/>
            <a:chOff x="468263" y="738188"/>
            <a:chExt cx="3279299" cy="1980000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9FE2DC3D-A7A1-C022-19D1-740F608FF977}"/>
                </a:ext>
              </a:extLst>
            </p:cNvPr>
            <p:cNvSpPr/>
            <p:nvPr/>
          </p:nvSpPr>
          <p:spPr>
            <a:xfrm>
              <a:off x="575911" y="852586"/>
              <a:ext cx="3060704" cy="1685801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7BF40E32-0C04-1983-BF59-BB204078DFB8}"/>
                </a:ext>
              </a:extLst>
            </p:cNvPr>
            <p:cNvGrpSpPr/>
            <p:nvPr/>
          </p:nvGrpSpPr>
          <p:grpSpPr>
            <a:xfrm>
              <a:off x="468263" y="738188"/>
              <a:ext cx="3279299" cy="1980000"/>
              <a:chOff x="504000" y="396000"/>
              <a:chExt cx="3279299" cy="1980000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C3955A79-6FB4-68D8-B116-346584DB6493}"/>
                  </a:ext>
                </a:extLst>
              </p:cNvPr>
              <p:cNvSpPr/>
              <p:nvPr/>
            </p:nvSpPr>
            <p:spPr>
              <a:xfrm>
                <a:off x="504000" y="396000"/>
                <a:ext cx="3276000" cy="1980000"/>
              </a:xfrm>
              <a:prstGeom prst="rect">
                <a:avLst/>
              </a:prstGeom>
              <a:noFill/>
              <a:ln w="3810">
                <a:solidFill>
                  <a:schemeClr val="bg1">
                    <a:lumMod val="50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9569" tIns="49785" rIns="99569" bIns="49785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F3F6FCB-21CD-79F5-B716-CDD24A085F6D}"/>
                  </a:ext>
                </a:extLst>
              </p:cNvPr>
              <p:cNvSpPr txBox="1"/>
              <p:nvPr/>
            </p:nvSpPr>
            <p:spPr>
              <a:xfrm>
                <a:off x="612927" y="510399"/>
                <a:ext cx="1420697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01</a:t>
                </a:r>
                <a:endParaRPr kumimoji="1" lang="ja-JP" altLang="en-US" sz="2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2DDFD598-DEE4-4E98-738C-AFC4BFAA596D}"/>
                  </a:ext>
                </a:extLst>
              </p:cNvPr>
              <p:cNvSpPr txBox="1"/>
              <p:nvPr/>
            </p:nvSpPr>
            <p:spPr>
              <a:xfrm>
                <a:off x="614947" y="1060910"/>
                <a:ext cx="316835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Text</a:t>
                </a:r>
              </a:p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Here</a:t>
                </a:r>
                <a:endParaRPr kumimoji="1" lang="ja-JP" altLang="en-US" sz="3200" dirty="0">
                  <a:latin typeface="HG正楷書体-PRO" panose="03000600000000000000" pitchFamily="66" charset="-128"/>
                  <a:ea typeface="HG正楷書体-PRO" panose="03000600000000000000" pitchFamily="66" charset="-128"/>
                </a:endParaRPr>
              </a:p>
            </p:txBody>
          </p:sp>
        </p:grp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FAE91F61-38B6-A491-B00E-2FE4AD486D59}"/>
              </a:ext>
            </a:extLst>
          </p:cNvPr>
          <p:cNvGrpSpPr/>
          <p:nvPr/>
        </p:nvGrpSpPr>
        <p:grpSpPr>
          <a:xfrm>
            <a:off x="504631" y="4338588"/>
            <a:ext cx="3279299" cy="1980000"/>
            <a:chOff x="468263" y="738188"/>
            <a:chExt cx="3279299" cy="1980000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E714C48D-B7EA-1DC5-5B93-84E742856496}"/>
                </a:ext>
              </a:extLst>
            </p:cNvPr>
            <p:cNvSpPr/>
            <p:nvPr/>
          </p:nvSpPr>
          <p:spPr>
            <a:xfrm>
              <a:off x="575911" y="852586"/>
              <a:ext cx="3060704" cy="1685801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5C1D16B2-ABAC-3DBD-A2C6-5F996C2D7B2C}"/>
                </a:ext>
              </a:extLst>
            </p:cNvPr>
            <p:cNvGrpSpPr/>
            <p:nvPr/>
          </p:nvGrpSpPr>
          <p:grpSpPr>
            <a:xfrm>
              <a:off x="468263" y="738188"/>
              <a:ext cx="3279299" cy="1980000"/>
              <a:chOff x="504000" y="396000"/>
              <a:chExt cx="3279299" cy="1980000"/>
            </a:xfrm>
          </p:grpSpPr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C616567D-ECE6-9719-29D0-EAA00F338381}"/>
                  </a:ext>
                </a:extLst>
              </p:cNvPr>
              <p:cNvSpPr/>
              <p:nvPr/>
            </p:nvSpPr>
            <p:spPr>
              <a:xfrm>
                <a:off x="504000" y="396000"/>
                <a:ext cx="3276000" cy="1980000"/>
              </a:xfrm>
              <a:prstGeom prst="rect">
                <a:avLst/>
              </a:prstGeom>
              <a:noFill/>
              <a:ln w="3810">
                <a:solidFill>
                  <a:schemeClr val="bg1">
                    <a:lumMod val="50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9569" tIns="49785" rIns="99569" bIns="49785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93A44CE-FFC5-2165-6FF1-0E6722821170}"/>
                  </a:ext>
                </a:extLst>
              </p:cNvPr>
              <p:cNvSpPr txBox="1"/>
              <p:nvPr/>
            </p:nvSpPr>
            <p:spPr>
              <a:xfrm>
                <a:off x="612927" y="510399"/>
                <a:ext cx="1420697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01</a:t>
                </a:r>
                <a:endParaRPr kumimoji="1" lang="ja-JP" altLang="en-US" sz="2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</p:txBody>
          </p:sp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310ABAB6-DA0A-13B1-F28F-861FB0FA6033}"/>
                  </a:ext>
                </a:extLst>
              </p:cNvPr>
              <p:cNvSpPr txBox="1"/>
              <p:nvPr/>
            </p:nvSpPr>
            <p:spPr>
              <a:xfrm>
                <a:off x="614947" y="1060910"/>
                <a:ext cx="316835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Text</a:t>
                </a:r>
              </a:p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Here</a:t>
                </a:r>
                <a:endParaRPr kumimoji="1" lang="ja-JP" altLang="en-US" sz="3200" dirty="0">
                  <a:latin typeface="HG正楷書体-PRO" panose="03000600000000000000" pitchFamily="66" charset="-128"/>
                  <a:ea typeface="HG正楷書体-PRO" panose="03000600000000000000" pitchFamily="66" charset="-128"/>
                </a:endParaRPr>
              </a:p>
            </p:txBody>
          </p:sp>
        </p:grp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1B90398E-4A57-7838-7332-0429D3822BCB}"/>
              </a:ext>
            </a:extLst>
          </p:cNvPr>
          <p:cNvGrpSpPr/>
          <p:nvPr/>
        </p:nvGrpSpPr>
        <p:grpSpPr>
          <a:xfrm>
            <a:off x="3777333" y="4338588"/>
            <a:ext cx="3279299" cy="1980000"/>
            <a:chOff x="468263" y="738188"/>
            <a:chExt cx="3279299" cy="1980000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F7E9E78A-7A18-2FB3-AF17-23A1D437C1B0}"/>
                </a:ext>
              </a:extLst>
            </p:cNvPr>
            <p:cNvSpPr/>
            <p:nvPr/>
          </p:nvSpPr>
          <p:spPr>
            <a:xfrm>
              <a:off x="575911" y="852586"/>
              <a:ext cx="3060704" cy="1685801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D03601B9-7C73-90DA-A25F-B2D72E15EE77}"/>
                </a:ext>
              </a:extLst>
            </p:cNvPr>
            <p:cNvGrpSpPr/>
            <p:nvPr/>
          </p:nvGrpSpPr>
          <p:grpSpPr>
            <a:xfrm>
              <a:off x="468263" y="738188"/>
              <a:ext cx="3279299" cy="1980000"/>
              <a:chOff x="504000" y="396000"/>
              <a:chExt cx="3279299" cy="1980000"/>
            </a:xfrm>
          </p:grpSpPr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94A2E2A1-2832-5447-0932-E1BE40163F20}"/>
                  </a:ext>
                </a:extLst>
              </p:cNvPr>
              <p:cNvSpPr/>
              <p:nvPr/>
            </p:nvSpPr>
            <p:spPr>
              <a:xfrm>
                <a:off x="504000" y="396000"/>
                <a:ext cx="3276000" cy="1980000"/>
              </a:xfrm>
              <a:prstGeom prst="rect">
                <a:avLst/>
              </a:prstGeom>
              <a:noFill/>
              <a:ln w="3810">
                <a:solidFill>
                  <a:schemeClr val="bg1">
                    <a:lumMod val="50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9569" tIns="49785" rIns="99569" bIns="49785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90051E-B887-7275-F2F4-6EC5066686D0}"/>
                  </a:ext>
                </a:extLst>
              </p:cNvPr>
              <p:cNvSpPr txBox="1"/>
              <p:nvPr/>
            </p:nvSpPr>
            <p:spPr>
              <a:xfrm>
                <a:off x="612927" y="510399"/>
                <a:ext cx="1420697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01</a:t>
                </a:r>
                <a:endParaRPr kumimoji="1" lang="ja-JP" altLang="en-US" sz="2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</p:txBody>
          </p:sp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7477A72-4BB3-8BEB-9ED9-6A2151CE311F}"/>
                  </a:ext>
                </a:extLst>
              </p:cNvPr>
              <p:cNvSpPr txBox="1"/>
              <p:nvPr/>
            </p:nvSpPr>
            <p:spPr>
              <a:xfrm>
                <a:off x="614947" y="1060910"/>
                <a:ext cx="316835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Text</a:t>
                </a:r>
              </a:p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Here</a:t>
                </a:r>
                <a:endParaRPr kumimoji="1" lang="ja-JP" altLang="en-US" sz="3200" dirty="0">
                  <a:latin typeface="HG正楷書体-PRO" panose="03000600000000000000" pitchFamily="66" charset="-128"/>
                  <a:ea typeface="HG正楷書体-PRO" panose="03000600000000000000" pitchFamily="66" charset="-128"/>
                </a:endParaRPr>
              </a:p>
            </p:txBody>
          </p:sp>
        </p:grp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0CB9F6BD-5947-5126-228A-88C9CF5DD024}"/>
              </a:ext>
            </a:extLst>
          </p:cNvPr>
          <p:cNvGrpSpPr/>
          <p:nvPr/>
        </p:nvGrpSpPr>
        <p:grpSpPr>
          <a:xfrm>
            <a:off x="504631" y="6318588"/>
            <a:ext cx="3279299" cy="1980000"/>
            <a:chOff x="468263" y="738188"/>
            <a:chExt cx="3279299" cy="1980000"/>
          </a:xfrm>
        </p:grpSpPr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608CC378-66EC-D9DA-E99E-29D1431F1629}"/>
                </a:ext>
              </a:extLst>
            </p:cNvPr>
            <p:cNvSpPr/>
            <p:nvPr/>
          </p:nvSpPr>
          <p:spPr>
            <a:xfrm>
              <a:off x="575911" y="852586"/>
              <a:ext cx="3060704" cy="1685801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C121B05A-631A-C097-1FEC-6F29E89711F0}"/>
                </a:ext>
              </a:extLst>
            </p:cNvPr>
            <p:cNvGrpSpPr/>
            <p:nvPr/>
          </p:nvGrpSpPr>
          <p:grpSpPr>
            <a:xfrm>
              <a:off x="468263" y="738188"/>
              <a:ext cx="3279299" cy="1980000"/>
              <a:chOff x="504000" y="396000"/>
              <a:chExt cx="3279299" cy="1980000"/>
            </a:xfrm>
          </p:grpSpPr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F4E51A6A-AB82-37B8-FFE4-8E9F98A63FD2}"/>
                  </a:ext>
                </a:extLst>
              </p:cNvPr>
              <p:cNvSpPr/>
              <p:nvPr/>
            </p:nvSpPr>
            <p:spPr>
              <a:xfrm>
                <a:off x="504000" y="396000"/>
                <a:ext cx="3276000" cy="1980000"/>
              </a:xfrm>
              <a:prstGeom prst="rect">
                <a:avLst/>
              </a:prstGeom>
              <a:noFill/>
              <a:ln w="3810">
                <a:solidFill>
                  <a:schemeClr val="bg1">
                    <a:lumMod val="50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9569" tIns="49785" rIns="99569" bIns="49785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0A9C6B54-85EB-77DD-1307-B4C7136B2A54}"/>
                  </a:ext>
                </a:extLst>
              </p:cNvPr>
              <p:cNvSpPr txBox="1"/>
              <p:nvPr/>
            </p:nvSpPr>
            <p:spPr>
              <a:xfrm>
                <a:off x="612927" y="510399"/>
                <a:ext cx="1420697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01</a:t>
                </a:r>
                <a:endParaRPr kumimoji="1" lang="ja-JP" altLang="en-US" sz="2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</p:txBody>
          </p:sp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D282C6DB-2CED-C5B2-A5A1-6CAC624C77A0}"/>
                  </a:ext>
                </a:extLst>
              </p:cNvPr>
              <p:cNvSpPr txBox="1"/>
              <p:nvPr/>
            </p:nvSpPr>
            <p:spPr>
              <a:xfrm>
                <a:off x="614947" y="1060910"/>
                <a:ext cx="316835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Text</a:t>
                </a:r>
              </a:p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Here</a:t>
                </a:r>
                <a:endParaRPr kumimoji="1" lang="ja-JP" altLang="en-US" sz="3200" dirty="0">
                  <a:latin typeface="HG正楷書体-PRO" panose="03000600000000000000" pitchFamily="66" charset="-128"/>
                  <a:ea typeface="HG正楷書体-PRO" panose="03000600000000000000" pitchFamily="66" charset="-128"/>
                </a:endParaRPr>
              </a:p>
            </p:txBody>
          </p:sp>
        </p:grp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E5F8850D-2C8A-B29A-9C2E-3B63C7525C87}"/>
              </a:ext>
            </a:extLst>
          </p:cNvPr>
          <p:cNvGrpSpPr/>
          <p:nvPr/>
        </p:nvGrpSpPr>
        <p:grpSpPr>
          <a:xfrm>
            <a:off x="3777333" y="6318588"/>
            <a:ext cx="3279299" cy="1980000"/>
            <a:chOff x="468263" y="738188"/>
            <a:chExt cx="3279299" cy="1980000"/>
          </a:xfrm>
        </p:grpSpPr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513D5D2D-4002-B601-FB3C-978CD4C281FB}"/>
                </a:ext>
              </a:extLst>
            </p:cNvPr>
            <p:cNvSpPr/>
            <p:nvPr/>
          </p:nvSpPr>
          <p:spPr>
            <a:xfrm>
              <a:off x="575911" y="852586"/>
              <a:ext cx="3060704" cy="1685801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40F3C02D-36BD-D6DA-3623-83158998289C}"/>
                </a:ext>
              </a:extLst>
            </p:cNvPr>
            <p:cNvGrpSpPr/>
            <p:nvPr/>
          </p:nvGrpSpPr>
          <p:grpSpPr>
            <a:xfrm>
              <a:off x="468263" y="738188"/>
              <a:ext cx="3279299" cy="1980000"/>
              <a:chOff x="504000" y="396000"/>
              <a:chExt cx="3279299" cy="1980000"/>
            </a:xfrm>
          </p:grpSpPr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B7E80893-C673-CA3D-FC6D-CB1384E21927}"/>
                  </a:ext>
                </a:extLst>
              </p:cNvPr>
              <p:cNvSpPr/>
              <p:nvPr/>
            </p:nvSpPr>
            <p:spPr>
              <a:xfrm>
                <a:off x="504000" y="396000"/>
                <a:ext cx="3276000" cy="1980000"/>
              </a:xfrm>
              <a:prstGeom prst="rect">
                <a:avLst/>
              </a:prstGeom>
              <a:noFill/>
              <a:ln w="3810">
                <a:solidFill>
                  <a:schemeClr val="bg1">
                    <a:lumMod val="50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9569" tIns="49785" rIns="99569" bIns="49785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C5A70CF6-94AE-3551-F28A-DC3E52B8DC42}"/>
                  </a:ext>
                </a:extLst>
              </p:cNvPr>
              <p:cNvSpPr txBox="1"/>
              <p:nvPr/>
            </p:nvSpPr>
            <p:spPr>
              <a:xfrm>
                <a:off x="612927" y="510399"/>
                <a:ext cx="1420697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01</a:t>
                </a:r>
                <a:endParaRPr kumimoji="1" lang="ja-JP" altLang="en-US" sz="2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</p:txBody>
          </p: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5EA4179-3B1A-760F-EE4C-600AB072B712}"/>
                  </a:ext>
                </a:extLst>
              </p:cNvPr>
              <p:cNvSpPr txBox="1"/>
              <p:nvPr/>
            </p:nvSpPr>
            <p:spPr>
              <a:xfrm>
                <a:off x="614947" y="1060910"/>
                <a:ext cx="316835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Text</a:t>
                </a:r>
              </a:p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Here</a:t>
                </a:r>
                <a:endParaRPr kumimoji="1" lang="ja-JP" altLang="en-US" sz="3200" dirty="0">
                  <a:latin typeface="HG正楷書体-PRO" panose="03000600000000000000" pitchFamily="66" charset="-128"/>
                  <a:ea typeface="HG正楷書体-PRO" panose="03000600000000000000" pitchFamily="66" charset="-128"/>
                </a:endParaRPr>
              </a:p>
            </p:txBody>
          </p:sp>
        </p:grp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7D0FD81E-7A39-6036-F889-C0D7C81DD687}"/>
              </a:ext>
            </a:extLst>
          </p:cNvPr>
          <p:cNvGrpSpPr/>
          <p:nvPr/>
        </p:nvGrpSpPr>
        <p:grpSpPr>
          <a:xfrm>
            <a:off x="504631" y="8298588"/>
            <a:ext cx="3279299" cy="1980000"/>
            <a:chOff x="468263" y="738188"/>
            <a:chExt cx="3279299" cy="1980000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161D364-CB2D-6D0C-3251-1C15188CF48E}"/>
                </a:ext>
              </a:extLst>
            </p:cNvPr>
            <p:cNvSpPr/>
            <p:nvPr/>
          </p:nvSpPr>
          <p:spPr>
            <a:xfrm>
              <a:off x="575911" y="852586"/>
              <a:ext cx="3060704" cy="1685801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6" name="グループ化 115">
              <a:extLst>
                <a:ext uri="{FF2B5EF4-FFF2-40B4-BE49-F238E27FC236}">
                  <a16:creationId xmlns:a16="http://schemas.microsoft.com/office/drawing/2014/main" id="{0CF5E069-7CA7-92DB-8D1B-5A51062A0F51}"/>
                </a:ext>
              </a:extLst>
            </p:cNvPr>
            <p:cNvGrpSpPr/>
            <p:nvPr/>
          </p:nvGrpSpPr>
          <p:grpSpPr>
            <a:xfrm>
              <a:off x="468263" y="738188"/>
              <a:ext cx="3279299" cy="1980000"/>
              <a:chOff x="504000" y="396000"/>
              <a:chExt cx="3279299" cy="1980000"/>
            </a:xfrm>
          </p:grpSpPr>
          <p:sp>
            <p:nvSpPr>
              <p:cNvPr id="117" name="正方形/長方形 116">
                <a:extLst>
                  <a:ext uri="{FF2B5EF4-FFF2-40B4-BE49-F238E27FC236}">
                    <a16:creationId xmlns:a16="http://schemas.microsoft.com/office/drawing/2014/main" id="{A1D9BB22-BDDA-33CB-DC88-8F6286B4F55A}"/>
                  </a:ext>
                </a:extLst>
              </p:cNvPr>
              <p:cNvSpPr/>
              <p:nvPr/>
            </p:nvSpPr>
            <p:spPr>
              <a:xfrm>
                <a:off x="504000" y="396000"/>
                <a:ext cx="3276000" cy="1980000"/>
              </a:xfrm>
              <a:prstGeom prst="rect">
                <a:avLst/>
              </a:prstGeom>
              <a:noFill/>
              <a:ln w="3810">
                <a:solidFill>
                  <a:schemeClr val="bg1">
                    <a:lumMod val="50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9569" tIns="49785" rIns="99569" bIns="49785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テキスト ボックス 117">
                <a:extLst>
                  <a:ext uri="{FF2B5EF4-FFF2-40B4-BE49-F238E27FC236}">
                    <a16:creationId xmlns:a16="http://schemas.microsoft.com/office/drawing/2014/main" id="{426699CF-AC61-8149-C743-74295CD0FF84}"/>
                  </a:ext>
                </a:extLst>
              </p:cNvPr>
              <p:cNvSpPr txBox="1"/>
              <p:nvPr/>
            </p:nvSpPr>
            <p:spPr>
              <a:xfrm>
                <a:off x="612927" y="510399"/>
                <a:ext cx="1420697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01</a:t>
                </a:r>
                <a:endParaRPr kumimoji="1" lang="ja-JP" altLang="en-US" sz="2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</p:txBody>
          </p:sp>
          <p:sp>
            <p:nvSpPr>
              <p:cNvPr id="119" name="テキスト ボックス 118">
                <a:extLst>
                  <a:ext uri="{FF2B5EF4-FFF2-40B4-BE49-F238E27FC236}">
                    <a16:creationId xmlns:a16="http://schemas.microsoft.com/office/drawing/2014/main" id="{1BD6A777-A6CC-F8AC-AAA3-524200FAA9A0}"/>
                  </a:ext>
                </a:extLst>
              </p:cNvPr>
              <p:cNvSpPr txBox="1"/>
              <p:nvPr/>
            </p:nvSpPr>
            <p:spPr>
              <a:xfrm>
                <a:off x="614947" y="1060910"/>
                <a:ext cx="316835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Text</a:t>
                </a:r>
              </a:p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Here</a:t>
                </a:r>
                <a:endParaRPr kumimoji="1" lang="ja-JP" altLang="en-US" sz="3200" dirty="0">
                  <a:latin typeface="HG正楷書体-PRO" panose="03000600000000000000" pitchFamily="66" charset="-128"/>
                  <a:ea typeface="HG正楷書体-PRO" panose="03000600000000000000" pitchFamily="66" charset="-128"/>
                </a:endParaRPr>
              </a:p>
            </p:txBody>
          </p:sp>
        </p:grpSp>
      </p:grp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B40A48FA-5C61-16B9-BCB9-3F176DC5A11C}"/>
              </a:ext>
            </a:extLst>
          </p:cNvPr>
          <p:cNvGrpSpPr/>
          <p:nvPr/>
        </p:nvGrpSpPr>
        <p:grpSpPr>
          <a:xfrm>
            <a:off x="3777333" y="8298588"/>
            <a:ext cx="3279299" cy="1980000"/>
            <a:chOff x="468263" y="738188"/>
            <a:chExt cx="3279299" cy="1980000"/>
          </a:xfrm>
        </p:grpSpPr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4B04F229-968B-FBFF-D131-D4629DBB22DD}"/>
                </a:ext>
              </a:extLst>
            </p:cNvPr>
            <p:cNvSpPr/>
            <p:nvPr/>
          </p:nvSpPr>
          <p:spPr>
            <a:xfrm>
              <a:off x="575911" y="852586"/>
              <a:ext cx="3060704" cy="1685801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22" name="グループ化 121">
              <a:extLst>
                <a:ext uri="{FF2B5EF4-FFF2-40B4-BE49-F238E27FC236}">
                  <a16:creationId xmlns:a16="http://schemas.microsoft.com/office/drawing/2014/main" id="{B6275364-E274-7561-29E1-9F8B585FA0B7}"/>
                </a:ext>
              </a:extLst>
            </p:cNvPr>
            <p:cNvGrpSpPr/>
            <p:nvPr/>
          </p:nvGrpSpPr>
          <p:grpSpPr>
            <a:xfrm>
              <a:off x="468263" y="738188"/>
              <a:ext cx="3279299" cy="1980000"/>
              <a:chOff x="504000" y="396000"/>
              <a:chExt cx="3279299" cy="1980000"/>
            </a:xfrm>
          </p:grpSpPr>
          <p:sp>
            <p:nvSpPr>
              <p:cNvPr id="123" name="正方形/長方形 122">
                <a:extLst>
                  <a:ext uri="{FF2B5EF4-FFF2-40B4-BE49-F238E27FC236}">
                    <a16:creationId xmlns:a16="http://schemas.microsoft.com/office/drawing/2014/main" id="{F48950D6-ADF5-34A7-811E-0FFE13039487}"/>
                  </a:ext>
                </a:extLst>
              </p:cNvPr>
              <p:cNvSpPr/>
              <p:nvPr/>
            </p:nvSpPr>
            <p:spPr>
              <a:xfrm>
                <a:off x="504000" y="396000"/>
                <a:ext cx="3276000" cy="1980000"/>
              </a:xfrm>
              <a:prstGeom prst="rect">
                <a:avLst/>
              </a:prstGeom>
              <a:noFill/>
              <a:ln w="3810">
                <a:solidFill>
                  <a:schemeClr val="bg1">
                    <a:lumMod val="50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9569" tIns="49785" rIns="99569" bIns="49785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0A144C2D-1667-E7DB-38AB-EC40B7CAEF7C}"/>
                  </a:ext>
                </a:extLst>
              </p:cNvPr>
              <p:cNvSpPr txBox="1"/>
              <p:nvPr/>
            </p:nvSpPr>
            <p:spPr>
              <a:xfrm>
                <a:off x="612927" y="510399"/>
                <a:ext cx="1420697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01</a:t>
                </a:r>
                <a:endParaRPr kumimoji="1" lang="ja-JP" altLang="en-US" sz="2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</p:txBody>
          </p:sp>
          <p:sp>
            <p:nvSpPr>
              <p:cNvPr id="125" name="テキスト ボックス 124">
                <a:extLst>
                  <a:ext uri="{FF2B5EF4-FFF2-40B4-BE49-F238E27FC236}">
                    <a16:creationId xmlns:a16="http://schemas.microsoft.com/office/drawing/2014/main" id="{1AD18BB6-2379-23A4-4D2F-3EB7FADE371B}"/>
                  </a:ext>
                </a:extLst>
              </p:cNvPr>
              <p:cNvSpPr txBox="1"/>
              <p:nvPr/>
            </p:nvSpPr>
            <p:spPr>
              <a:xfrm>
                <a:off x="614947" y="1060910"/>
                <a:ext cx="316835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Text</a:t>
                </a:r>
              </a:p>
              <a:p>
                <a:pPr algn="ctr"/>
                <a:r>
                  <a:rPr kumimoji="1" lang="en-US" altLang="ja-JP" sz="32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Here</a:t>
                </a:r>
                <a:endParaRPr kumimoji="1" lang="ja-JP" altLang="en-US" sz="3200" dirty="0">
                  <a:latin typeface="HG正楷書体-PRO" panose="03000600000000000000" pitchFamily="66" charset="-128"/>
                  <a:ea typeface="HG正楷書体-PRO" panose="03000600000000000000" pitchFamily="66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89584360"/>
      </p:ext>
    </p:extLst>
  </p:cSld>
  <p:clrMapOvr>
    <a:masterClrMapping/>
  </p:clrMapOvr>
</p:sld>
</file>

<file path=ppt/theme/theme1.xml><?xml version="1.0" encoding="utf-8"?>
<a:theme xmlns:a="http://schemas.openxmlformats.org/drawingml/2006/main" name="×0244_名刺0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名刺</TPFriendlyName>
    <NumericId xmlns="1119c2e5-8fb9-4d5f-baf1-202c530f2c34">-1</NumericId>
    <BusinessGroup xmlns="1119c2e5-8fb9-4d5f-baf1-202c530f2c34" xsi:nil="true"/>
    <SourceTitle xmlns="1119c2e5-8fb9-4d5f-baf1-202c530f2c34">名刺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209336</Value>
      <Value>446926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2009-10-22T00:50:24+00:00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TP010286646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45030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BAE3DD9-C123-414D-BEE8-D80EC2134F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6F3BB5-1FA5-4FAB-8E6D-A1B55592A805}">
  <ds:schemaRefs>
    <ds:schemaRef ds:uri="http://schemas.microsoft.com/office/2006/metadata/properties"/>
    <ds:schemaRef ds:uri="http://purl.org/dc/terms/"/>
    <ds:schemaRef ds:uri="1119c2e5-8fb9-4d5f-baf1-202c530f2c34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A3320A00-6DF1-46F2-ABDA-56AE3D3D2A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名刺</Template>
  <TotalTime>28</TotalTime>
  <Words>30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HG正楷書体-PRO</vt:lpstr>
      <vt:lpstr>UD デジタル 教科書体 N-B</vt:lpstr>
      <vt:lpstr>Arial</vt:lpstr>
      <vt:lpstr>Calibri</vt:lpstr>
      <vt:lpstr>×0244_名刺04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Yip ak</dc:creator>
  <cp:lastModifiedBy>Yip ak</cp:lastModifiedBy>
  <cp:revision>4</cp:revision>
  <cp:lastPrinted>2024-01-04T01:46:52Z</cp:lastPrinted>
  <dcterms:created xsi:type="dcterms:W3CDTF">2024-01-03T13:25:33Z</dcterms:created>
  <dcterms:modified xsi:type="dcterms:W3CDTF">2024-01-04T07:21:09Z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